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4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77" d="100"/>
          <a:sy n="77" d="100"/>
        </p:scale>
        <p:origin x="-156" y="-30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19.07.2021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19.07.2021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19.07.2021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19.07.2021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19.07.2021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19.07.2021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19.07.2021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19.07.2021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67272"/>
            <a:ext cx="8075240" cy="516149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 402»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11" y="12567"/>
            <a:ext cx="2067638" cy="902055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81" y="13295"/>
            <a:ext cx="1382172" cy="1844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609" y="935537"/>
            <a:ext cx="1533358" cy="2042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847947"/>
            <a:ext cx="2541253" cy="1906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390" y="882004"/>
            <a:ext cx="2793074" cy="2093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77" y="1891253"/>
            <a:ext cx="2141924" cy="1607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004991"/>
            <a:ext cx="2520280" cy="2097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81" y="3584484"/>
            <a:ext cx="2024063" cy="15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551" y="2925682"/>
            <a:ext cx="1657474" cy="2209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740218"/>
            <a:ext cx="1800200" cy="2403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3204</TotalTime>
  <Words>2</Words>
  <Application>Microsoft Office PowerPoint</Application>
  <PresentationFormat>Экран (16:9)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ФОТОРЕПОРТАЖ МАДОУ «Детский сад № 402»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427</cp:revision>
  <cp:lastPrinted>2021-02-04T07:26:50Z</cp:lastPrinted>
  <dcterms:created xsi:type="dcterms:W3CDTF">2015-10-13T08:15:21Z</dcterms:created>
  <dcterms:modified xsi:type="dcterms:W3CDTF">2021-07-19T11:06:42Z</dcterms:modified>
</cp:coreProperties>
</file>